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ibre Franklin Bold" charset="1" panose="00000800000000000000"/>
      <p:regular r:id="rId18"/>
    </p:embeddedFont>
    <p:embeddedFont>
      <p:font typeface="Libra Serif Modern Bold" charset="1" panose="0200080308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1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1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8.png" Type="http://schemas.openxmlformats.org/officeDocument/2006/relationships/image"/><Relationship Id="rId7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4349" y="-24670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9119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4306">
            <a:off x="-2988507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9832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567432"/>
            <a:ext cx="972536" cy="31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01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336776">
            <a:off x="5829035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43385" y="2573182"/>
            <a:ext cx="1040123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Libra Serif Modern Bold"/>
              </a:rPr>
              <a:t>TysheManager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6051" y="4806816"/>
            <a:ext cx="11215899" cy="65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1"/>
              </a:lnSpc>
              <a:spcBef>
                <a:spcPct val="0"/>
              </a:spcBef>
            </a:pPr>
            <a:r>
              <a:rPr lang="en-US" sz="4142">
                <a:solidFill>
                  <a:srgbClr val="FFFFFF"/>
                </a:solidFill>
                <a:latin typeface="Libra Serif Modern Bold"/>
              </a:rPr>
              <a:t>SOFTWARE DE GERENCIAMENTO DE LOJA</a:t>
            </a:r>
          </a:p>
        </p:txBody>
      </p:sp>
      <p:sp>
        <p:nvSpPr>
          <p:cNvPr name="AutoShape 10" id="10"/>
          <p:cNvSpPr/>
          <p:nvPr/>
        </p:nvSpPr>
        <p:spPr>
          <a:xfrm rot="-5400000">
            <a:off x="9191597" y="4319220"/>
            <a:ext cx="42090" cy="105385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1" id="11"/>
          <p:cNvSpPr/>
          <p:nvPr/>
        </p:nvSpPr>
        <p:spPr>
          <a:xfrm rot="-5400000">
            <a:off x="9191597" y="-4462775"/>
            <a:ext cx="42090" cy="10538514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974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15464" y="9674649"/>
            <a:ext cx="972536" cy="31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10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6480733" y="518095"/>
            <a:ext cx="42090" cy="99736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5514027" y="3433260"/>
            <a:ext cx="1269139" cy="1094925"/>
          </a:xfrm>
          <a:custGeom>
            <a:avLst/>
            <a:gdLst/>
            <a:ahLst/>
            <a:cxnLst/>
            <a:rect r="r" b="b" t="t" l="l"/>
            <a:pathLst>
              <a:path h="1094925" w="1269139">
                <a:moveTo>
                  <a:pt x="0" y="0"/>
                </a:moveTo>
                <a:lnTo>
                  <a:pt x="1269138" y="0"/>
                </a:lnTo>
                <a:lnTo>
                  <a:pt x="1269138" y="1094925"/>
                </a:lnTo>
                <a:lnTo>
                  <a:pt x="0" y="1094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0966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88500"/>
            <a:ext cx="5182794" cy="8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2"/>
              </a:lnSpc>
            </a:pPr>
            <a:r>
              <a:rPr lang="en-US" sz="5135">
                <a:solidFill>
                  <a:srgbClr val="FFFFFF"/>
                </a:solidFill>
                <a:latin typeface="Libra Serif Modern Bold"/>
              </a:rPr>
              <a:t>Funcionalidades: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4182" y="4509135"/>
            <a:ext cx="3128863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8"/>
              </a:lnSpc>
              <a:spcBef>
                <a:spcPct val="0"/>
              </a:spcBef>
            </a:pPr>
            <a:r>
              <a:rPr lang="en-US" sz="5131">
                <a:solidFill>
                  <a:srgbClr val="FFFFFF"/>
                </a:solidFill>
                <a:latin typeface="Libra Serif Modern Bold"/>
              </a:rPr>
              <a:t>Nota Fiscal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6314306">
            <a:off x="3293400" y="6784245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02984" y="5840275"/>
            <a:ext cx="4817021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Libra Serif Modern Bold"/>
              </a:rPr>
              <a:t>Geramos nota fiscal do produto e do estoque, em pdf gerado atraves do nosso software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7027522">
            <a:off x="8202136" y="-1075808"/>
            <a:ext cx="6069098" cy="5803575"/>
          </a:xfrm>
          <a:custGeom>
            <a:avLst/>
            <a:gdLst/>
            <a:ahLst/>
            <a:cxnLst/>
            <a:rect r="r" b="b" t="t" l="l"/>
            <a:pathLst>
              <a:path h="5803575" w="6069098">
                <a:moveTo>
                  <a:pt x="0" y="0"/>
                </a:moveTo>
                <a:lnTo>
                  <a:pt x="6069098" y="0"/>
                </a:lnTo>
                <a:lnTo>
                  <a:pt x="6069098" y="5803575"/>
                </a:lnTo>
                <a:lnTo>
                  <a:pt x="0" y="5803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12930" y="1905000"/>
            <a:ext cx="5246370" cy="524637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6"/>
              <a:stretch>
                <a:fillRect l="0" t="-4773" r="0" b="-477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6" id="16"/>
          <p:cNvSpPr/>
          <p:nvPr/>
        </p:nvSpPr>
        <p:spPr>
          <a:xfrm rot="-5400000">
            <a:off x="7249448" y="-4102274"/>
            <a:ext cx="42090" cy="10538514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14306">
            <a:off x="12171508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47456"/>
            <a:ext cx="2350124" cy="3636556"/>
          </a:xfrm>
          <a:custGeom>
            <a:avLst/>
            <a:gdLst/>
            <a:ahLst/>
            <a:cxnLst/>
            <a:rect r="r" b="b" t="t" l="l"/>
            <a:pathLst>
              <a:path h="3636556" w="2350124">
                <a:moveTo>
                  <a:pt x="0" y="0"/>
                </a:moveTo>
                <a:lnTo>
                  <a:pt x="2350124" y="0"/>
                </a:lnTo>
                <a:lnTo>
                  <a:pt x="2350124" y="3636555"/>
                </a:lnTo>
                <a:lnTo>
                  <a:pt x="0" y="363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6996842" y="-4420929"/>
            <a:ext cx="42090" cy="105385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10336776">
            <a:off x="3985694" y="7676310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315464" y="9716241"/>
            <a:ext cx="972536" cy="31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47656" y="1666443"/>
            <a:ext cx="579268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  <a:spcBef>
                <a:spcPct val="0"/>
              </a:spcBef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INTEGRANTES: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03762" y="3409518"/>
            <a:ext cx="13334505" cy="463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João Vitor Roldan dos Santos</a:t>
            </a:r>
          </a:p>
          <a:p>
            <a:pPr algn="ctr">
              <a:lnSpc>
                <a:spcPts val="7195"/>
              </a:lnSpc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Marco Andreik Silva e Sousa</a:t>
            </a:r>
          </a:p>
          <a:p>
            <a:pPr algn="ctr">
              <a:lnSpc>
                <a:spcPts val="7195"/>
              </a:lnSpc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Anna Beatryz Ferreira Feitosa dos Anjos</a:t>
            </a:r>
          </a:p>
          <a:p>
            <a:pPr algn="ctr">
              <a:lnSpc>
                <a:spcPts val="7195"/>
              </a:lnSpc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Sara Vitoria Matos</a:t>
            </a:r>
          </a:p>
          <a:p>
            <a:pPr algn="ctr">
              <a:lnSpc>
                <a:spcPts val="7195"/>
              </a:lnSpc>
              <a:spcBef>
                <a:spcPct val="0"/>
              </a:spcBef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Maria Eduarda de Araujo Nogueira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9119" y="6807203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4306">
            <a:off x="-2988507" y="-5870413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3" y="0"/>
                </a:lnTo>
                <a:lnTo>
                  <a:pt x="968188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9832" y="3914169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6823" y="2816890"/>
            <a:ext cx="9514178" cy="441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15"/>
              </a:lnSpc>
            </a:pPr>
            <a:r>
              <a:rPr lang="en-US" sz="9513">
                <a:solidFill>
                  <a:srgbClr val="FFFFFF"/>
                </a:solidFill>
                <a:latin typeface="Libra Serif Modern Bold"/>
              </a:rPr>
              <a:t>O que são?</a:t>
            </a:r>
          </a:p>
          <a:p>
            <a:pPr algn="l">
              <a:lnSpc>
                <a:spcPts val="11415"/>
              </a:lnSpc>
            </a:pPr>
          </a:p>
          <a:p>
            <a:pPr algn="ctr">
              <a:lnSpc>
                <a:spcPts val="11415"/>
              </a:lnSpc>
            </a:pPr>
            <a:r>
              <a:rPr lang="en-US" sz="9513">
                <a:solidFill>
                  <a:srgbClr val="FFFFFF"/>
                </a:solidFill>
                <a:latin typeface="Libra Serif Modern Bold"/>
              </a:rPr>
              <a:t>ERP E SIGE</a:t>
            </a:r>
          </a:p>
        </p:txBody>
      </p:sp>
      <p:sp>
        <p:nvSpPr>
          <p:cNvPr name="AutoShape 7" id="7"/>
          <p:cNvSpPr/>
          <p:nvPr/>
        </p:nvSpPr>
        <p:spPr>
          <a:xfrm rot="-5400000">
            <a:off x="9256420" y="-4219512"/>
            <a:ext cx="42090" cy="105385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7107264" y="9640516"/>
            <a:ext cx="118073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02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336776">
            <a:off x="5829035" y="8270936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-5400000">
            <a:off x="9122955" y="4010088"/>
            <a:ext cx="42090" cy="10538514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31505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7" y="0"/>
                </a:lnTo>
                <a:lnTo>
                  <a:pt x="19232897" y="10818505"/>
                </a:lnTo>
                <a:lnTo>
                  <a:pt x="0" y="10818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74560" y="2302667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1" y="0"/>
                </a:lnTo>
                <a:lnTo>
                  <a:pt x="3613781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7561736" y="-4102274"/>
            <a:ext cx="42090" cy="105385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3938012" y="4030506"/>
            <a:ext cx="4687936" cy="4687936"/>
          </a:xfrm>
          <a:custGeom>
            <a:avLst/>
            <a:gdLst/>
            <a:ahLst/>
            <a:cxnLst/>
            <a:rect r="r" b="b" t="t" l="l"/>
            <a:pathLst>
              <a:path h="4687936" w="4687936">
                <a:moveTo>
                  <a:pt x="0" y="0"/>
                </a:moveTo>
                <a:lnTo>
                  <a:pt x="4687936" y="0"/>
                </a:lnTo>
                <a:lnTo>
                  <a:pt x="4687936" y="4687936"/>
                </a:lnTo>
                <a:lnTo>
                  <a:pt x="0" y="4687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807574"/>
            <a:ext cx="972536" cy="31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13524" y="1668306"/>
            <a:ext cx="7936912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ibra Serif Modern Bold"/>
              </a:rPr>
              <a:t>ERP (Enterprise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ibra Serif Modern Bold"/>
              </a:rPr>
              <a:t>Resource Planning)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1576" y="1696881"/>
            <a:ext cx="6330078" cy="805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ibre Franklin Bold"/>
              </a:rPr>
              <a:t>Foco: Os ERPs são sistemas integrados de gestão empresarial que abrangem todas as áreas da organização, proporcionando uma visão holística do negócio.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ibre Franklin Bold"/>
              </a:rPr>
              <a:t>Funcionalidades: Incluem módulos para contabilidade, finanças, recursos humanos, gestão de cadeia de suprimentos, compras, produção, além das funções gerenciais e operacionais de uma loja.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ibre Franklin Bold"/>
              </a:rPr>
              <a:t>Escopo: São mais abrangentes e complexos, integrando todos os processos e dados da empresa em um único sistema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96135" y="8549698"/>
            <a:ext cx="1495730" cy="1417204"/>
          </a:xfrm>
          <a:custGeom>
            <a:avLst/>
            <a:gdLst/>
            <a:ahLst/>
            <a:cxnLst/>
            <a:rect r="r" b="b" t="t" l="l"/>
            <a:pathLst>
              <a:path h="1417204" w="1495730">
                <a:moveTo>
                  <a:pt x="0" y="0"/>
                </a:moveTo>
                <a:lnTo>
                  <a:pt x="1495730" y="0"/>
                </a:lnTo>
                <a:lnTo>
                  <a:pt x="1495730" y="1417204"/>
                </a:lnTo>
                <a:lnTo>
                  <a:pt x="0" y="1417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14306">
            <a:off x="12171508" y="-27102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47456"/>
            <a:ext cx="2350124" cy="3636556"/>
          </a:xfrm>
          <a:custGeom>
            <a:avLst/>
            <a:gdLst/>
            <a:ahLst/>
            <a:cxnLst/>
            <a:rect r="r" b="b" t="t" l="l"/>
            <a:pathLst>
              <a:path h="3636556" w="2350124">
                <a:moveTo>
                  <a:pt x="0" y="0"/>
                </a:moveTo>
                <a:lnTo>
                  <a:pt x="2350124" y="0"/>
                </a:lnTo>
                <a:lnTo>
                  <a:pt x="2350124" y="3636555"/>
                </a:lnTo>
                <a:lnTo>
                  <a:pt x="0" y="363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6996842" y="-4420929"/>
            <a:ext cx="42090" cy="105385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3378824" y="4581073"/>
            <a:ext cx="5105413" cy="4344242"/>
          </a:xfrm>
          <a:custGeom>
            <a:avLst/>
            <a:gdLst/>
            <a:ahLst/>
            <a:cxnLst/>
            <a:rect r="r" b="b" t="t" l="l"/>
            <a:pathLst>
              <a:path h="4344242" w="5105413">
                <a:moveTo>
                  <a:pt x="0" y="0"/>
                </a:moveTo>
                <a:lnTo>
                  <a:pt x="5105413" y="0"/>
                </a:lnTo>
                <a:lnTo>
                  <a:pt x="5105413" y="4344242"/>
                </a:lnTo>
                <a:lnTo>
                  <a:pt x="0" y="4344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32612" y="1183235"/>
            <a:ext cx="6079837" cy="905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bre Franklin Bold"/>
              </a:rPr>
              <a:t>Foco: Geralmente, os SIGEs são mais focados em fornecer informações gerenciais e suporte à tomada de decisão.</a:t>
            </a:r>
          </a:p>
          <a:p>
            <a:pPr algn="ctr">
              <a:lnSpc>
                <a:spcPts val="406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bre Franklin Bold"/>
              </a:rPr>
              <a:t>Funcionalidades: Podem incluir módulos de vendas, controle de estoque, gerenciamento de clientes, relatórios gerenciais e outras funcionalidades voltadas para a gestão de informações.</a:t>
            </a:r>
          </a:p>
          <a:p>
            <a:pPr algn="ctr">
              <a:lnSpc>
                <a:spcPts val="406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ibre Franklin Bold"/>
              </a:rPr>
              <a:t>Escopo: Tendem a ser menos abrangentes que os ERPs, focando-se mais na gestão e operação diária da loja.</a:t>
            </a:r>
          </a:p>
          <a:p>
            <a:pPr algn="ctr">
              <a:lnSpc>
                <a:spcPts val="4545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10336776">
            <a:off x="3985694" y="7676310"/>
            <a:ext cx="7677781" cy="6833225"/>
          </a:xfrm>
          <a:custGeom>
            <a:avLst/>
            <a:gdLst/>
            <a:ahLst/>
            <a:cxnLst/>
            <a:rect r="r" b="b" t="t" l="l"/>
            <a:pathLst>
              <a:path h="6833225" w="7677781">
                <a:moveTo>
                  <a:pt x="0" y="0"/>
                </a:moveTo>
                <a:lnTo>
                  <a:pt x="7677781" y="0"/>
                </a:lnTo>
                <a:lnTo>
                  <a:pt x="7677781" y="6833225"/>
                </a:lnTo>
                <a:lnTo>
                  <a:pt x="0" y="68332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639523"/>
            <a:ext cx="972536" cy="31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89658" y="1230860"/>
            <a:ext cx="7162949" cy="279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  <a:spcBef>
                <a:spcPct val="0"/>
              </a:spcBef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SIGE</a:t>
            </a:r>
            <a:r>
              <a:rPr lang="en-US" sz="5996">
                <a:solidFill>
                  <a:srgbClr val="FFFFFF"/>
                </a:solidFill>
                <a:latin typeface="Libra Serif Modern Bold"/>
              </a:rPr>
              <a:t> (Sistema de </a:t>
            </a:r>
          </a:p>
          <a:p>
            <a:pPr algn="ctr">
              <a:lnSpc>
                <a:spcPts val="7195"/>
              </a:lnSpc>
              <a:spcBef>
                <a:spcPct val="0"/>
              </a:spcBef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Informação Gerencial</a:t>
            </a:r>
          </a:p>
          <a:p>
            <a:pPr algn="ctr">
              <a:lnSpc>
                <a:spcPts val="7195"/>
              </a:lnSpc>
              <a:spcBef>
                <a:spcPct val="0"/>
              </a:spcBef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 Empresarial)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336776">
            <a:off x="11547497" y="4621715"/>
            <a:ext cx="10505962" cy="9350306"/>
          </a:xfrm>
          <a:custGeom>
            <a:avLst/>
            <a:gdLst/>
            <a:ahLst/>
            <a:cxnLst/>
            <a:rect r="r" b="b" t="t" l="l"/>
            <a:pathLst>
              <a:path h="9350306" w="10505962">
                <a:moveTo>
                  <a:pt x="0" y="0"/>
                </a:moveTo>
                <a:lnTo>
                  <a:pt x="10505962" y="0"/>
                </a:lnTo>
                <a:lnTo>
                  <a:pt x="10505962" y="9350306"/>
                </a:lnTo>
                <a:lnTo>
                  <a:pt x="0" y="935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14306">
            <a:off x="-2689679" y="-3281794"/>
            <a:ext cx="9681882" cy="9258300"/>
          </a:xfrm>
          <a:custGeom>
            <a:avLst/>
            <a:gdLst/>
            <a:ahLst/>
            <a:cxnLst/>
            <a:rect r="r" b="b" t="t" l="l"/>
            <a:pathLst>
              <a:path h="9258300" w="9681882">
                <a:moveTo>
                  <a:pt x="0" y="0"/>
                </a:moveTo>
                <a:lnTo>
                  <a:pt x="9681882" y="0"/>
                </a:lnTo>
                <a:lnTo>
                  <a:pt x="96818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6996842" y="-4420929"/>
            <a:ext cx="42090" cy="105385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5893254" y="2560541"/>
            <a:ext cx="6501493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ibra Serif Modern Bold"/>
              </a:rPr>
              <a:t>Diferença Principal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315464" y="9716241"/>
            <a:ext cx="972536" cy="31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0385" y="4398866"/>
            <a:ext cx="13947231" cy="350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4"/>
              </a:lnSpc>
              <a:spcBef>
                <a:spcPct val="0"/>
              </a:spcBef>
            </a:pPr>
            <a:r>
              <a:rPr lang="en-US" sz="4503">
                <a:solidFill>
                  <a:srgbClr val="FFFFFF"/>
                </a:solidFill>
                <a:latin typeface="Libra Serif Modern Bold"/>
              </a:rPr>
              <a:t>Enquanto um SIGE pode ser suficiente para gerenciar uma loja com funcionalidades específicas e focadas, um ERP oferece uma solução mais completa e integrada, adequada para empresas que precisam gerenciar diversas áreas e processos de forma integrada.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974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54137" y="1974894"/>
            <a:ext cx="10074207" cy="11663337"/>
          </a:xfrm>
          <a:custGeom>
            <a:avLst/>
            <a:gdLst/>
            <a:ahLst/>
            <a:cxnLst/>
            <a:rect r="r" b="b" t="t" l="l"/>
            <a:pathLst>
              <a:path h="11663337" w="10074207">
                <a:moveTo>
                  <a:pt x="0" y="0"/>
                </a:moveTo>
                <a:lnTo>
                  <a:pt x="10074208" y="0"/>
                </a:lnTo>
                <a:lnTo>
                  <a:pt x="10074208" y="11663337"/>
                </a:lnTo>
                <a:lnTo>
                  <a:pt x="0" y="11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674649"/>
            <a:ext cx="972536" cy="31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06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806890" y="7530461"/>
            <a:ext cx="3613780" cy="3455678"/>
          </a:xfrm>
          <a:custGeom>
            <a:avLst/>
            <a:gdLst/>
            <a:ahLst/>
            <a:cxnLst/>
            <a:rect r="r" b="b" t="t" l="l"/>
            <a:pathLst>
              <a:path h="3455678" w="3613780">
                <a:moveTo>
                  <a:pt x="0" y="0"/>
                </a:moveTo>
                <a:lnTo>
                  <a:pt x="3613780" y="0"/>
                </a:lnTo>
                <a:lnTo>
                  <a:pt x="3613780" y="3455678"/>
                </a:lnTo>
                <a:lnTo>
                  <a:pt x="0" y="345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5400000">
            <a:off x="7249448" y="-4102274"/>
            <a:ext cx="42090" cy="105385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4694783" y="1955844"/>
            <a:ext cx="8898434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  <a:spcBef>
                <a:spcPct val="0"/>
              </a:spcBef>
            </a:pPr>
            <a:r>
              <a:rPr lang="en-US" sz="5996">
                <a:solidFill>
                  <a:srgbClr val="FFFFFF"/>
                </a:solidFill>
                <a:latin typeface="Libra Serif Modern Bold"/>
              </a:rPr>
              <a:t>O Que é o Tyshe Manager?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0087" y="4374371"/>
            <a:ext cx="14987826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Libra Serif Modern Bold"/>
              </a:rPr>
              <a:t>Tysher Manager é um software para gerenciar uma loja. Desenvolvido para oferecer eficiência e praticidade, o SIGL abrange uma variedade de funcionalidades essenciais para o gerenciamento de recursos e vendas. 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449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7249448" y="-4102274"/>
            <a:ext cx="42090" cy="105385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2001236" y="3433260"/>
            <a:ext cx="1253978" cy="1094925"/>
          </a:xfrm>
          <a:custGeom>
            <a:avLst/>
            <a:gdLst/>
            <a:ahLst/>
            <a:cxnLst/>
            <a:rect r="r" b="b" t="t" l="l"/>
            <a:pathLst>
              <a:path h="1094925" w="1253978">
                <a:moveTo>
                  <a:pt x="0" y="0"/>
                </a:moveTo>
                <a:lnTo>
                  <a:pt x="1253978" y="0"/>
                </a:lnTo>
                <a:lnTo>
                  <a:pt x="1253978" y="1094925"/>
                </a:lnTo>
                <a:lnTo>
                  <a:pt x="0" y="1094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20771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5632935" y="516594"/>
            <a:ext cx="42090" cy="99736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6" id="6"/>
          <p:cNvSpPr/>
          <p:nvPr/>
        </p:nvSpPr>
        <p:spPr>
          <a:xfrm rot="0">
            <a:off x="4817872" y="3433260"/>
            <a:ext cx="9525" cy="469406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7149997" y="3433260"/>
            <a:ext cx="1131911" cy="1094925"/>
          </a:xfrm>
          <a:custGeom>
            <a:avLst/>
            <a:gdLst/>
            <a:ahLst/>
            <a:cxnLst/>
            <a:rect r="r" b="b" t="t" l="l"/>
            <a:pathLst>
              <a:path h="1094925" w="1131911">
                <a:moveTo>
                  <a:pt x="0" y="0"/>
                </a:moveTo>
                <a:lnTo>
                  <a:pt x="1131911" y="0"/>
                </a:lnTo>
                <a:lnTo>
                  <a:pt x="1131911" y="1094925"/>
                </a:lnTo>
                <a:lnTo>
                  <a:pt x="0" y="1094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9284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0054" y="4509135"/>
            <a:ext cx="2857238" cy="80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  <a:spcBef>
                <a:spcPct val="0"/>
              </a:spcBef>
            </a:pPr>
            <a:r>
              <a:rPr lang="en-US" sz="5131">
                <a:solidFill>
                  <a:srgbClr val="FFFFFF"/>
                </a:solidFill>
                <a:latin typeface="Libra Serif Modern Bold"/>
              </a:rPr>
              <a:t>Relatórios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483974">
            <a:off x="-5509552" y="-3858221"/>
            <a:ext cx="10074207" cy="11663337"/>
          </a:xfrm>
          <a:custGeom>
            <a:avLst/>
            <a:gdLst/>
            <a:ahLst/>
            <a:cxnLst/>
            <a:rect r="r" b="b" t="t" l="l"/>
            <a:pathLst>
              <a:path h="11663337" w="10074207">
                <a:moveTo>
                  <a:pt x="0" y="0"/>
                </a:moveTo>
                <a:lnTo>
                  <a:pt x="10074207" y="0"/>
                </a:lnTo>
                <a:lnTo>
                  <a:pt x="10074207" y="11663337"/>
                </a:lnTo>
                <a:lnTo>
                  <a:pt x="0" y="11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488500"/>
            <a:ext cx="5182794" cy="8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2"/>
              </a:lnSpc>
            </a:pPr>
            <a:r>
              <a:rPr lang="en-US" sz="5135">
                <a:solidFill>
                  <a:srgbClr val="FFFFFF"/>
                </a:solidFill>
                <a:latin typeface="Libra Serif Modern Bold"/>
              </a:rPr>
              <a:t>Funcionalidades: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170" y="5574841"/>
            <a:ext cx="3743006" cy="266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875">
                <a:solidFill>
                  <a:srgbClr val="FFFFFF"/>
                </a:solidFill>
                <a:latin typeface="Libra Serif Modern Bold"/>
              </a:rPr>
              <a:t>Breve relatório do produto mais vendido, quantos pedidos foram feitos, últimos pedidos e quanto de receita a loja obteve.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050364" y="5318883"/>
            <a:ext cx="10074207" cy="11663337"/>
          </a:xfrm>
          <a:custGeom>
            <a:avLst/>
            <a:gdLst/>
            <a:ahLst/>
            <a:cxnLst/>
            <a:rect r="r" b="b" t="t" l="l"/>
            <a:pathLst>
              <a:path h="11663337" w="10074207">
                <a:moveTo>
                  <a:pt x="0" y="0"/>
                </a:moveTo>
                <a:lnTo>
                  <a:pt x="10074208" y="0"/>
                </a:lnTo>
                <a:lnTo>
                  <a:pt x="10074208" y="11663337"/>
                </a:lnTo>
                <a:lnTo>
                  <a:pt x="0" y="11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538493"/>
            <a:ext cx="972536" cy="31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07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012930" y="1905000"/>
            <a:ext cx="5246370" cy="524637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6"/>
              <a:stretch>
                <a:fillRect l="0" t="-4773" r="0" b="-477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449345" y="4509135"/>
            <a:ext cx="2533215" cy="80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  <a:spcBef>
                <a:spcPct val="0"/>
              </a:spcBef>
            </a:pPr>
            <a:r>
              <a:rPr lang="en-US" sz="5131">
                <a:solidFill>
                  <a:srgbClr val="FFFFFF"/>
                </a:solidFill>
                <a:latin typeface="Libra Serif Modern Bold"/>
              </a:rPr>
              <a:t>Produtos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72943" y="5770768"/>
            <a:ext cx="4486019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Libra Serif Modern Bold"/>
              </a:rPr>
              <a:t>Podemos gerenciar os produtos, adicionando eles para enviar pro site, editar o produto e apagar, tendo total controle dos produtos da loja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974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594594"/>
            <a:ext cx="972536" cy="31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08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7249448" y="-4102274"/>
            <a:ext cx="42090" cy="105385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4817872" y="3433260"/>
            <a:ext cx="9525" cy="469406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967892" y="3410653"/>
            <a:ext cx="1141564" cy="1060382"/>
          </a:xfrm>
          <a:custGeom>
            <a:avLst/>
            <a:gdLst/>
            <a:ahLst/>
            <a:cxnLst/>
            <a:rect r="r" b="b" t="t" l="l"/>
            <a:pathLst>
              <a:path h="1060382" w="1141564">
                <a:moveTo>
                  <a:pt x="0" y="0"/>
                </a:moveTo>
                <a:lnTo>
                  <a:pt x="1141563" y="0"/>
                </a:lnTo>
                <a:lnTo>
                  <a:pt x="1141563" y="1060382"/>
                </a:lnTo>
                <a:lnTo>
                  <a:pt x="0" y="1060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9235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43370" y="3462250"/>
            <a:ext cx="1545164" cy="1065935"/>
          </a:xfrm>
          <a:custGeom>
            <a:avLst/>
            <a:gdLst/>
            <a:ahLst/>
            <a:cxnLst/>
            <a:rect r="r" b="b" t="t" l="l"/>
            <a:pathLst>
              <a:path h="1065935" w="1545164">
                <a:moveTo>
                  <a:pt x="0" y="0"/>
                </a:moveTo>
                <a:lnTo>
                  <a:pt x="1545165" y="0"/>
                </a:lnTo>
                <a:lnTo>
                  <a:pt x="1545165" y="1065935"/>
                </a:lnTo>
                <a:lnTo>
                  <a:pt x="0" y="1065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5154" t="0" r="-39036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88500"/>
            <a:ext cx="5182794" cy="8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2"/>
              </a:lnSpc>
            </a:pPr>
            <a:r>
              <a:rPr lang="en-US" sz="5135">
                <a:solidFill>
                  <a:srgbClr val="FFFFFF"/>
                </a:solidFill>
                <a:latin typeface="Libra Serif Modern Bold"/>
              </a:rPr>
              <a:t>Funcionalidades: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519077" y="4923534"/>
            <a:ext cx="10074207" cy="11663337"/>
          </a:xfrm>
          <a:custGeom>
            <a:avLst/>
            <a:gdLst/>
            <a:ahLst/>
            <a:cxnLst/>
            <a:rect r="r" b="b" t="t" l="l"/>
            <a:pathLst>
              <a:path h="11663337" w="10074207">
                <a:moveTo>
                  <a:pt x="0" y="0"/>
                </a:moveTo>
                <a:lnTo>
                  <a:pt x="10074207" y="0"/>
                </a:lnTo>
                <a:lnTo>
                  <a:pt x="10074207" y="11663337"/>
                </a:lnTo>
                <a:lnTo>
                  <a:pt x="0" y="11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7753" y="4509135"/>
            <a:ext cx="2241840" cy="80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  <a:spcBef>
                <a:spcPct val="0"/>
              </a:spcBef>
            </a:pPr>
            <a:r>
              <a:rPr lang="en-US" sz="5131">
                <a:solidFill>
                  <a:srgbClr val="FFFFFF"/>
                </a:solidFill>
                <a:latin typeface="Libra Serif Modern Bold"/>
              </a:rPr>
              <a:t>Clientes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5106" y="5770768"/>
            <a:ext cx="4367134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Libra Serif Modern Bold"/>
              </a:rPr>
              <a:t>Histórico de todos os clientes que fez cadastro em nossa loja.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882804">
            <a:off x="7930482" y="2005662"/>
            <a:ext cx="5420615" cy="6275676"/>
          </a:xfrm>
          <a:custGeom>
            <a:avLst/>
            <a:gdLst/>
            <a:ahLst/>
            <a:cxnLst/>
            <a:rect r="r" b="b" t="t" l="l"/>
            <a:pathLst>
              <a:path h="6275676" w="5420615">
                <a:moveTo>
                  <a:pt x="0" y="0"/>
                </a:moveTo>
                <a:lnTo>
                  <a:pt x="5420615" y="0"/>
                </a:lnTo>
                <a:lnTo>
                  <a:pt x="5420615" y="6275676"/>
                </a:lnTo>
                <a:lnTo>
                  <a:pt x="0" y="6275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-5400000">
            <a:off x="5632935" y="516594"/>
            <a:ext cx="42090" cy="99736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5836133" y="4509135"/>
            <a:ext cx="3759638" cy="80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  <a:spcBef>
                <a:spcPct val="0"/>
              </a:spcBef>
            </a:pPr>
            <a:r>
              <a:rPr lang="en-US" sz="5131">
                <a:solidFill>
                  <a:srgbClr val="FFFFFF"/>
                </a:solidFill>
                <a:latin typeface="Libra Serif Modern Bold"/>
              </a:rPr>
              <a:t>Fornecedores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012930" y="1905000"/>
            <a:ext cx="5246370" cy="524637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6"/>
              <a:stretch>
                <a:fillRect l="0" t="-4773" r="0" b="-477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309445" y="5676848"/>
            <a:ext cx="2834555" cy="223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Libra Serif Modern Bold"/>
              </a:rPr>
              <a:t>Temos o registro de todos os fornecedores dos quais obtemos os produtos.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1974" y="-265752"/>
            <a:ext cx="19232897" cy="10818505"/>
          </a:xfrm>
          <a:custGeom>
            <a:avLst/>
            <a:gdLst/>
            <a:ahLst/>
            <a:cxnLst/>
            <a:rect r="r" b="b" t="t" l="l"/>
            <a:pathLst>
              <a:path h="10818505" w="19232897">
                <a:moveTo>
                  <a:pt x="0" y="0"/>
                </a:moveTo>
                <a:lnTo>
                  <a:pt x="19232898" y="0"/>
                </a:lnTo>
                <a:lnTo>
                  <a:pt x="19232898" y="10818504"/>
                </a:lnTo>
                <a:lnTo>
                  <a:pt x="0" y="108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15464" y="9594594"/>
            <a:ext cx="972536" cy="31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Libre Franklin Bold"/>
              </a:rPr>
              <a:t>09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5632935" y="516594"/>
            <a:ext cx="42090" cy="99736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4817872" y="3433260"/>
            <a:ext cx="9525" cy="469406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834280" y="3379792"/>
            <a:ext cx="1364342" cy="1230850"/>
          </a:xfrm>
          <a:custGeom>
            <a:avLst/>
            <a:gdLst/>
            <a:ahLst/>
            <a:cxnLst/>
            <a:rect r="r" b="b" t="t" l="l"/>
            <a:pathLst>
              <a:path h="1230850" w="1364342">
                <a:moveTo>
                  <a:pt x="0" y="0"/>
                </a:moveTo>
                <a:lnTo>
                  <a:pt x="1364342" y="0"/>
                </a:lnTo>
                <a:lnTo>
                  <a:pt x="1364342" y="1230851"/>
                </a:lnTo>
                <a:lnTo>
                  <a:pt x="0" y="1230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8041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82040" y="3447755"/>
            <a:ext cx="1309421" cy="1094925"/>
          </a:xfrm>
          <a:custGeom>
            <a:avLst/>
            <a:gdLst/>
            <a:ahLst/>
            <a:cxnLst/>
            <a:rect r="r" b="b" t="t" l="l"/>
            <a:pathLst>
              <a:path h="1094925" w="1309421">
                <a:moveTo>
                  <a:pt x="0" y="0"/>
                </a:moveTo>
                <a:lnTo>
                  <a:pt x="1309420" y="0"/>
                </a:lnTo>
                <a:lnTo>
                  <a:pt x="1309420" y="1094925"/>
                </a:lnTo>
                <a:lnTo>
                  <a:pt x="0" y="1094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8601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88500"/>
            <a:ext cx="5182794" cy="81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2"/>
              </a:lnSpc>
            </a:pPr>
            <a:r>
              <a:rPr lang="en-US" sz="5135">
                <a:solidFill>
                  <a:srgbClr val="FFFFFF"/>
                </a:solidFill>
                <a:latin typeface="Libra Serif Modern Bold"/>
              </a:rPr>
              <a:t>Funcionalidades: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6777" y="4509135"/>
            <a:ext cx="2243793" cy="80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  <a:spcBef>
                <a:spcPct val="0"/>
              </a:spcBef>
            </a:pPr>
            <a:r>
              <a:rPr lang="en-US" sz="5131">
                <a:solidFill>
                  <a:srgbClr val="FFFFFF"/>
                </a:solidFill>
                <a:latin typeface="Libra Serif Modern Bold"/>
              </a:rPr>
              <a:t>Estoque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0525" y="4509135"/>
            <a:ext cx="2170854" cy="80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  <a:spcBef>
                <a:spcPct val="0"/>
              </a:spcBef>
            </a:pPr>
            <a:r>
              <a:rPr lang="en-US" sz="5131">
                <a:solidFill>
                  <a:srgbClr val="FFFFFF"/>
                </a:solidFill>
                <a:latin typeface="Libra Serif Modern Bold"/>
              </a:rPr>
              <a:t>Pedidos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676848"/>
            <a:ext cx="3196601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Libra Serif Modern Bold"/>
              </a:rPr>
              <a:t>Monitoramos o estoque de produtos em tempo real, gerenciando entradas e saídas de mercadorias.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49166" y="5770768"/>
            <a:ext cx="4333573" cy="223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Libra Serif Modern Bold"/>
              </a:rPr>
              <a:t>Histórico dos pedidos que foram feitos controlando o produto que foi solicitado, quantidade que foi pedida e valor.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2907223">
            <a:off x="8917556" y="551898"/>
            <a:ext cx="2631870" cy="4072526"/>
          </a:xfrm>
          <a:custGeom>
            <a:avLst/>
            <a:gdLst/>
            <a:ahLst/>
            <a:cxnLst/>
            <a:rect r="r" b="b" t="t" l="l"/>
            <a:pathLst>
              <a:path h="4072526" w="2631870">
                <a:moveTo>
                  <a:pt x="0" y="0"/>
                </a:moveTo>
                <a:lnTo>
                  <a:pt x="2631870" y="0"/>
                </a:lnTo>
                <a:lnTo>
                  <a:pt x="2631870" y="4072527"/>
                </a:lnTo>
                <a:lnTo>
                  <a:pt x="0" y="4072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012930" y="1905000"/>
            <a:ext cx="5246370" cy="524637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7"/>
              <a:stretch>
                <a:fillRect l="0" t="-4773" r="0" b="-477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445035" y="8468722"/>
            <a:ext cx="2350124" cy="3636556"/>
          </a:xfrm>
          <a:custGeom>
            <a:avLst/>
            <a:gdLst/>
            <a:ahLst/>
            <a:cxnLst/>
            <a:rect r="r" b="b" t="t" l="l"/>
            <a:pathLst>
              <a:path h="3636556" w="2350124">
                <a:moveTo>
                  <a:pt x="0" y="0"/>
                </a:moveTo>
                <a:lnTo>
                  <a:pt x="2350124" y="0"/>
                </a:lnTo>
                <a:lnTo>
                  <a:pt x="2350124" y="3636556"/>
                </a:lnTo>
                <a:lnTo>
                  <a:pt x="0" y="3636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100000">
            <a:off x="-66200" y="-1007563"/>
            <a:ext cx="2631870" cy="4072526"/>
          </a:xfrm>
          <a:custGeom>
            <a:avLst/>
            <a:gdLst/>
            <a:ahLst/>
            <a:cxnLst/>
            <a:rect r="r" b="b" t="t" l="l"/>
            <a:pathLst>
              <a:path h="4072526" w="2631870">
                <a:moveTo>
                  <a:pt x="0" y="0"/>
                </a:moveTo>
                <a:lnTo>
                  <a:pt x="2631870" y="0"/>
                </a:lnTo>
                <a:lnTo>
                  <a:pt x="2631870" y="4072526"/>
                </a:lnTo>
                <a:lnTo>
                  <a:pt x="0" y="4072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rot="-5400000">
            <a:off x="7249448" y="-4102274"/>
            <a:ext cx="42090" cy="10538514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DAGIlDIL8C8</dc:identifier>
  <dcterms:modified xsi:type="dcterms:W3CDTF">2011-08-01T06:04:30Z</dcterms:modified>
  <cp:revision>1</cp:revision>
  <dc:title>TysheManager</dc:title>
</cp:coreProperties>
</file>